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60" r:id="rId2"/>
    <p:sldId id="261" r:id="rId3"/>
    <p:sldId id="257" r:id="rId4"/>
    <p:sldId id="256" r:id="rId5"/>
    <p:sldId id="259" r:id="rId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7" autoAdjust="0"/>
    <p:restoredTop sz="76017" autoAdjust="0"/>
  </p:normalViewPr>
  <p:slideViewPr>
    <p:cSldViewPr snapToGrid="0">
      <p:cViewPr>
        <p:scale>
          <a:sx n="75" d="100"/>
          <a:sy n="75" d="100"/>
        </p:scale>
        <p:origin x="-1356" y="-6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D83B69-1625-4443-B949-28B2BA42A98C}" type="datetimeFigureOut">
              <a:rPr lang="zh-CN" altLang="en-US" smtClean="0"/>
              <a:t>2014/10/27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97ABD3-8569-4AB3-B53F-254BD13252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1877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Given an example and</a:t>
            </a:r>
            <a:r>
              <a:rPr lang="en-US" baseline="0" dirty="0" smtClean="0"/>
              <a:t> a curve, our synthesizes a pattern following the curve, … that can be fabricated.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97ABD3-8569-4AB3-B53F-254BD1325298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36828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Existing techniques cannot</a:t>
            </a:r>
            <a:r>
              <a:rPr lang="en-US" baseline="0" dirty="0" smtClean="0"/>
              <a:t> guarantee that the object is fully connected, </a:t>
            </a:r>
          </a:p>
          <a:p>
            <a:r>
              <a:rPr lang="en-US" baseline="0" dirty="0" smtClean="0"/>
              <a:t>and disconnected parts fall after fabrication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97ABD3-8569-4AB3-B53F-254BD1325298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0921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Our</a:t>
            </a:r>
            <a:r>
              <a:rPr lang="en-US" altLang="zh-CN" baseline="0" dirty="0" smtClean="0"/>
              <a:t> approach synthesizes vector patterns with controlled topology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97ABD3-8569-4AB3-B53F-254BD1325298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83003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Here the number of disconnected components in the result is precisely controlled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97ABD3-8569-4AB3-B53F-254BD1325298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23214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This lets us fabricate a variety of novel, interesting</a:t>
            </a:r>
            <a:r>
              <a:rPr lang="en-US" altLang="zh-CN" baseline="0" dirty="0" smtClean="0"/>
              <a:t> designs.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97ABD3-8569-4AB3-B53F-254BD1325298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8163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FE9DC-C3BE-43A4-A1F2-58CD60DF4319}" type="datetimeFigureOut">
              <a:rPr lang="zh-CN" altLang="en-US" smtClean="0"/>
              <a:t>2014/10/27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B4870-A0BB-4222-B3F6-8739382F91D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144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FE9DC-C3BE-43A4-A1F2-58CD60DF4319}" type="datetimeFigureOut">
              <a:rPr lang="zh-CN" altLang="en-US" smtClean="0"/>
              <a:t>2014/10/27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B4870-A0BB-4222-B3F6-8739382F91D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009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FE9DC-C3BE-43A4-A1F2-58CD60DF4319}" type="datetimeFigureOut">
              <a:rPr lang="zh-CN" altLang="en-US" smtClean="0"/>
              <a:t>2014/10/27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B4870-A0BB-4222-B3F6-8739382F91D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7039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FE9DC-C3BE-43A4-A1F2-58CD60DF4319}" type="datetimeFigureOut">
              <a:rPr lang="zh-CN" altLang="en-US" smtClean="0"/>
              <a:t>2014/10/27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B4870-A0BB-4222-B3F6-8739382F91D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9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FE9DC-C3BE-43A4-A1F2-58CD60DF4319}" type="datetimeFigureOut">
              <a:rPr lang="zh-CN" altLang="en-US" smtClean="0"/>
              <a:t>2014/10/27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B4870-A0BB-4222-B3F6-8739382F91D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042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FE9DC-C3BE-43A4-A1F2-58CD60DF4319}" type="datetimeFigureOut">
              <a:rPr lang="zh-CN" altLang="en-US" smtClean="0"/>
              <a:t>2014/10/27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B4870-A0BB-4222-B3F6-8739382F91D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498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FE9DC-C3BE-43A4-A1F2-58CD60DF4319}" type="datetimeFigureOut">
              <a:rPr lang="zh-CN" altLang="en-US" smtClean="0"/>
              <a:t>2014/10/27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B4870-A0BB-4222-B3F6-8739382F91D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143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FE9DC-C3BE-43A4-A1F2-58CD60DF4319}" type="datetimeFigureOut">
              <a:rPr lang="zh-CN" altLang="en-US" smtClean="0"/>
              <a:t>2014/10/27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B4870-A0BB-4222-B3F6-8739382F91D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2254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FE9DC-C3BE-43A4-A1F2-58CD60DF4319}" type="datetimeFigureOut">
              <a:rPr lang="zh-CN" altLang="en-US" smtClean="0"/>
              <a:t>2014/10/27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B4870-A0BB-4222-B3F6-8739382F91D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8005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FE9DC-C3BE-43A4-A1F2-58CD60DF4319}" type="datetimeFigureOut">
              <a:rPr lang="zh-CN" altLang="en-US" smtClean="0"/>
              <a:t>2014/10/27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B4870-A0BB-4222-B3F6-8739382F91D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7733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FE9DC-C3BE-43A4-A1F2-58CD60DF4319}" type="datetimeFigureOut">
              <a:rPr lang="zh-CN" altLang="en-US" smtClean="0"/>
              <a:t>2014/10/27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B4870-A0BB-4222-B3F6-8739382F91D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7180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BFE9DC-C3BE-43A4-A1F2-58CD60DF4319}" type="datetimeFigureOut">
              <a:rPr lang="zh-CN" altLang="en-US" smtClean="0"/>
              <a:t>2014/10/27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0B4870-A0BB-4222-B3F6-8739382F91D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089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NO_BACKUP\CHECKOUTS\lego3d\paper\images\teaser\newTeaser3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508000" y="885276"/>
            <a:ext cx="10914857" cy="4724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2238" y="293506"/>
            <a:ext cx="19450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Example</a:t>
            </a:r>
            <a:endParaRPr lang="en-US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3022612" y="5595257"/>
            <a:ext cx="26387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Synthesized</a:t>
            </a:r>
            <a:endParaRPr lang="en-US" sz="4000" dirty="0"/>
          </a:p>
        </p:txBody>
      </p:sp>
      <p:sp>
        <p:nvSpPr>
          <p:cNvPr id="8" name="TextBox 7"/>
          <p:cNvSpPr txBox="1"/>
          <p:nvPr/>
        </p:nvSpPr>
        <p:spPr>
          <a:xfrm>
            <a:off x="7750641" y="5603219"/>
            <a:ext cx="23605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Fabricated</a:t>
            </a:r>
            <a:endParaRPr lang="en-US" sz="4000" dirty="0"/>
          </a:p>
        </p:txBody>
      </p:sp>
      <p:sp>
        <p:nvSpPr>
          <p:cNvPr id="5" name="Rectangle 4"/>
          <p:cNvSpPr/>
          <p:nvPr/>
        </p:nvSpPr>
        <p:spPr>
          <a:xfrm>
            <a:off x="6633029" y="-377371"/>
            <a:ext cx="5863771" cy="792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2001170" y="965201"/>
            <a:ext cx="5863771" cy="5435599"/>
            <a:chOff x="2001170" y="977901"/>
            <a:chExt cx="5863771" cy="5435599"/>
          </a:xfrm>
        </p:grpSpPr>
        <p:sp>
          <p:nvSpPr>
            <p:cNvPr id="10" name="Rectangle 9"/>
            <p:cNvSpPr/>
            <p:nvPr/>
          </p:nvSpPr>
          <p:spPr>
            <a:xfrm>
              <a:off x="2001170" y="977901"/>
              <a:ext cx="5863771" cy="54355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2272005" y="1270000"/>
              <a:ext cx="3784832" cy="38227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9787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7000"/>
    </mc:Choice>
    <mc:Fallback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202" y="103188"/>
            <a:ext cx="7505700" cy="665797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390" y="632959"/>
            <a:ext cx="15240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1708" y="932999"/>
            <a:ext cx="2114550" cy="428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7739" y="3187035"/>
            <a:ext cx="571500" cy="61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274" y="1190616"/>
            <a:ext cx="165735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265" y="464912"/>
            <a:ext cx="1304925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9306" y="1990052"/>
            <a:ext cx="971550" cy="124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161"/>
            <a:ext cx="2322286" cy="11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8349" y="1364346"/>
            <a:ext cx="15958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Example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302120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1.75215E-6 -3.33333E-6 L -0.3818 1.05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97" y="52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2.70833E-6 3.87283E-6 L -0.1405 1.04254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31" y="5211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1.45833E-6 1.79191E-6 L 0.05482 0.97087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4" y="4853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1.04167E-6 7.51445E-7 L -0.13685 0.7785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49" y="3891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2.70833E-6 -4.16185E-6 L 0.19167 0.68972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3447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1.875E-6 -2.48555E-6 L 0.34531 0.72347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66" y="36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内容占位符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06232" y="551007"/>
            <a:ext cx="5846274" cy="6233778"/>
          </a:xfrm>
          <a:prstGeom prst="rect">
            <a:avLst/>
          </a:prstGeom>
        </p:spPr>
      </p:pic>
      <p:sp>
        <p:nvSpPr>
          <p:cNvPr id="17" name="圆角矩形 16"/>
          <p:cNvSpPr/>
          <p:nvPr/>
        </p:nvSpPr>
        <p:spPr>
          <a:xfrm rot="5400000">
            <a:off x="5575591" y="3337745"/>
            <a:ext cx="7628520" cy="791446"/>
          </a:xfrm>
          <a:prstGeom prst="round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289" y="557029"/>
            <a:ext cx="2103326" cy="113109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右箭头 7"/>
          <p:cNvSpPr/>
          <p:nvPr/>
        </p:nvSpPr>
        <p:spPr>
          <a:xfrm>
            <a:off x="3041691" y="1017943"/>
            <a:ext cx="422478" cy="249354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8994128" y="5212028"/>
            <a:ext cx="71932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/>
              <a:t>Connected</a:t>
            </a:r>
          </a:p>
          <a:p>
            <a:r>
              <a:rPr lang="en-US" altLang="zh-CN" sz="3200" b="1" dirty="0" smtClean="0"/>
              <a:t>Pattern</a:t>
            </a:r>
            <a:endParaRPr lang="zh-CN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555431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/>
        </p:nvSpPr>
        <p:spPr>
          <a:xfrm>
            <a:off x="2117513" y="1561714"/>
            <a:ext cx="99908" cy="3555085"/>
          </a:xfrm>
          <a:prstGeom prst="roundRect">
            <a:avLst/>
          </a:prstGeom>
          <a:gradFill flip="none" rotWithShape="1">
            <a:gsLst>
              <a:gs pos="0">
                <a:srgbClr val="00B0F0"/>
              </a:gs>
              <a:gs pos="50000">
                <a:srgbClr val="00B0F0"/>
              </a:gs>
              <a:gs pos="100000">
                <a:schemeClr val="accent1">
                  <a:lumMod val="50000"/>
                </a:scheme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1869016" y="1632408"/>
            <a:ext cx="613834" cy="291192"/>
          </a:xfrm>
          <a:prstGeom prst="ellipse">
            <a:avLst/>
          </a:prstGeom>
          <a:gradFill flip="none" rotWithShape="1">
            <a:gsLst>
              <a:gs pos="3000">
                <a:schemeClr val="accent1">
                  <a:lumMod val="75000"/>
                </a:schemeClr>
              </a:gs>
              <a:gs pos="47000">
                <a:srgbClr val="00B0F0"/>
              </a:gs>
              <a:gs pos="100000">
                <a:schemeClr val="accent1">
                  <a:lumMod val="50000"/>
                </a:schemeClr>
              </a:gs>
            </a:gsLst>
            <a:lin ang="5400000" scaled="0"/>
            <a:tileRect/>
          </a:gra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1985961" y="1027848"/>
            <a:ext cx="35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</a:rPr>
              <a:t>0</a:t>
            </a:r>
            <a:endParaRPr lang="zh-CN" altLang="en-US" sz="3200" b="1" dirty="0">
              <a:solidFill>
                <a:srgbClr val="FF0000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882352" y="5055135"/>
            <a:ext cx="9482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FF0000"/>
                </a:solidFill>
              </a:rPr>
              <a:t>50</a:t>
            </a:r>
            <a:endParaRPr lang="zh-CN" altLang="en-US" sz="3200" b="1" dirty="0">
              <a:solidFill>
                <a:srgbClr val="FF0000"/>
              </a:solidFill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3922269" y="-14277"/>
            <a:ext cx="7726806" cy="8488248"/>
            <a:chOff x="6338674" y="831582"/>
            <a:chExt cx="5839252" cy="6414683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8674" y="1019974"/>
              <a:ext cx="5839252" cy="6226291"/>
            </a:xfrm>
            <a:prstGeom prst="rect">
              <a:avLst/>
            </a:prstGeom>
          </p:spPr>
        </p:pic>
        <p:sp>
          <p:nvSpPr>
            <p:cNvPr id="17" name="圆角矩形 16"/>
            <p:cNvSpPr/>
            <p:nvPr/>
          </p:nvSpPr>
          <p:spPr>
            <a:xfrm>
              <a:off x="9455497" y="831582"/>
              <a:ext cx="2366757" cy="55245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圆角矩形 17"/>
            <p:cNvSpPr/>
            <p:nvPr/>
          </p:nvSpPr>
          <p:spPr>
            <a:xfrm>
              <a:off x="6338674" y="1337845"/>
              <a:ext cx="5839252" cy="590842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0" name="组合 19"/>
          <p:cNvGrpSpPr/>
          <p:nvPr/>
        </p:nvGrpSpPr>
        <p:grpSpPr>
          <a:xfrm rot="5400000">
            <a:off x="3423172" y="444111"/>
            <a:ext cx="5839253" cy="6445366"/>
            <a:chOff x="3228548" y="29374"/>
            <a:chExt cx="5839253" cy="6445366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28549" y="248449"/>
              <a:ext cx="5839252" cy="6226291"/>
            </a:xfrm>
            <a:prstGeom prst="rect">
              <a:avLst/>
            </a:prstGeom>
          </p:spPr>
        </p:pic>
        <p:sp>
          <p:nvSpPr>
            <p:cNvPr id="15" name="圆角矩形 14"/>
            <p:cNvSpPr/>
            <p:nvPr/>
          </p:nvSpPr>
          <p:spPr>
            <a:xfrm>
              <a:off x="3228548" y="29374"/>
              <a:ext cx="5324902" cy="55245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0" name="文本框 29"/>
          <p:cNvSpPr txBox="1"/>
          <p:nvPr/>
        </p:nvSpPr>
        <p:spPr>
          <a:xfrm>
            <a:off x="8595363" y="5280814"/>
            <a:ext cx="71932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/>
              <a:t>Controlling</a:t>
            </a:r>
          </a:p>
          <a:p>
            <a:r>
              <a:rPr lang="en-US" altLang="zh-CN" sz="3200" b="1" dirty="0" smtClean="0"/>
              <a:t>its topology</a:t>
            </a:r>
            <a:endParaRPr lang="zh-CN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760762110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7.40741E-7 L 4.58333E-6 0.46412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3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0.4625 L 4.58333E-6 7.40741E-7 " pathEditMode="relative" rAng="0" ptsTypes="AA">
                                      <p:cBhvr>
                                        <p:cTn id="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28" y="1172027"/>
            <a:ext cx="5287917" cy="4526457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277" y="1091560"/>
            <a:ext cx="5324700" cy="460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6005029"/>
      </p:ext>
    </p:extLst>
  </p:cSld>
  <p:clrMapOvr>
    <a:masterClrMapping/>
  </p:clrMapOvr>
  <p:transition spd="slow" advClick="0" advTm="10000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2191</TotalTime>
  <Words>86</Words>
  <Application>Microsoft Office PowerPoint</Application>
  <PresentationFormat>Custom</PresentationFormat>
  <Paragraphs>21</Paragraphs>
  <Slides>5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lenovo</dc:creator>
  <cp:lastModifiedBy>Tride</cp:lastModifiedBy>
  <cp:revision>54</cp:revision>
  <dcterms:created xsi:type="dcterms:W3CDTF">2014-10-19T02:47:33Z</dcterms:created>
  <dcterms:modified xsi:type="dcterms:W3CDTF">2014-10-27T11:23:33Z</dcterms:modified>
</cp:coreProperties>
</file>